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81AB-A538-4BF3-8464-00ACB811909E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50F7-93D6-4194-A988-1BE3F21A5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063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81AB-A538-4BF3-8464-00ACB811909E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50F7-93D6-4194-A988-1BE3F21A5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898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81AB-A538-4BF3-8464-00ACB811909E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50F7-93D6-4194-A988-1BE3F21A5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786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81AB-A538-4BF3-8464-00ACB811909E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50F7-93D6-4194-A988-1BE3F21A5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355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81AB-A538-4BF3-8464-00ACB811909E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50F7-93D6-4194-A988-1BE3F21A5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82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81AB-A538-4BF3-8464-00ACB811909E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50F7-93D6-4194-A988-1BE3F21A5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61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81AB-A538-4BF3-8464-00ACB811909E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50F7-93D6-4194-A988-1BE3F21A5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828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81AB-A538-4BF3-8464-00ACB811909E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50F7-93D6-4194-A988-1BE3F21A5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855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81AB-A538-4BF3-8464-00ACB811909E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50F7-93D6-4194-A988-1BE3F21A5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21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81AB-A538-4BF3-8464-00ACB811909E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50F7-93D6-4194-A988-1BE3F21A5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733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81AB-A538-4BF3-8464-00ACB811909E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350F7-93D6-4194-A988-1BE3F21A5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644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781AB-A538-4BF3-8464-00ACB811909E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350F7-93D6-4194-A988-1BE3F21A5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51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Опыт </a:t>
            </a:r>
            <a:r>
              <a:rPr lang="ru-RU" dirty="0"/>
              <a:t>работы </a:t>
            </a:r>
            <a:r>
              <a:rPr lang="ru-RU" dirty="0" smtClean="0"/>
              <a:t>МБОУ «Алексеевская СОШ №2» по </a:t>
            </a:r>
            <a:r>
              <a:rPr lang="ru-RU" dirty="0"/>
              <a:t>подготовке к </a:t>
            </a:r>
            <a:r>
              <a:rPr lang="ru-RU" dirty="0" smtClean="0"/>
              <a:t>ЕГЭ (с учетом социально-экономического профиля)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29200"/>
            <a:ext cx="6400800" cy="4096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2017-2018 </a:t>
            </a:r>
            <a:r>
              <a:rPr lang="ru-RU" dirty="0" err="1" smtClean="0"/>
              <a:t>уч.год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064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Выпуск 2016 года (профиль социально-гуманитарный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2016 году закончили 11 класс </a:t>
            </a:r>
            <a:r>
              <a:rPr lang="ru-RU" b="1" dirty="0" smtClean="0"/>
              <a:t>17 </a:t>
            </a:r>
            <a:r>
              <a:rPr lang="ru-RU" dirty="0" smtClean="0"/>
              <a:t>выпускников. Из них выбрали: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литературу				    – </a:t>
            </a:r>
            <a:r>
              <a:rPr lang="ru-RU" b="1" dirty="0" smtClean="0"/>
              <a:t>2 </a:t>
            </a:r>
            <a:r>
              <a:rPr lang="ru-RU" b="1" dirty="0" err="1" smtClean="0"/>
              <a:t>обуч</a:t>
            </a:r>
            <a:r>
              <a:rPr lang="ru-RU" dirty="0" smtClean="0"/>
              <a:t>.;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обществознание			    – </a:t>
            </a:r>
            <a:r>
              <a:rPr lang="ru-RU" b="1" dirty="0" smtClean="0"/>
              <a:t>6 </a:t>
            </a:r>
            <a:r>
              <a:rPr lang="ru-RU" b="1" dirty="0" err="1" smtClean="0"/>
              <a:t>обуч</a:t>
            </a:r>
            <a:r>
              <a:rPr lang="ru-RU" dirty="0" smtClean="0"/>
              <a:t>.;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 выбрали данные предметы – </a:t>
            </a:r>
            <a:r>
              <a:rPr lang="ru-RU" b="1" dirty="0" smtClean="0"/>
              <a:t>9 </a:t>
            </a:r>
            <a:r>
              <a:rPr lang="ru-RU" b="1" dirty="0" err="1" smtClean="0"/>
              <a:t>обуч</a:t>
            </a:r>
            <a:r>
              <a:rPr lang="ru-RU" b="1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профильную математику	     - </a:t>
            </a:r>
            <a:r>
              <a:rPr lang="ru-RU" b="1" dirty="0" smtClean="0"/>
              <a:t>8 </a:t>
            </a:r>
            <a:r>
              <a:rPr lang="ru-RU" b="1" dirty="0" err="1" smtClean="0"/>
              <a:t>обуч</a:t>
            </a:r>
            <a:r>
              <a:rPr lang="ru-RU" b="1" dirty="0" smtClean="0"/>
              <a:t>.</a:t>
            </a:r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75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Профильное обучение </a:t>
            </a:r>
            <a:r>
              <a:rPr lang="ru-RU" b="1" dirty="0"/>
              <a:t>на старшей ступени общего образования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/>
          <a:lstStyle/>
          <a:p>
            <a:r>
              <a:rPr lang="ru-RU" dirty="0" smtClean="0"/>
              <a:t>В 10А </a:t>
            </a:r>
            <a:r>
              <a:rPr lang="ru-RU" dirty="0"/>
              <a:t>и 11А </a:t>
            </a:r>
            <a:r>
              <a:rPr lang="ru-RU" dirty="0" smtClean="0"/>
              <a:t>классах социально-экономический профиль образования реализуется </a:t>
            </a:r>
            <a:r>
              <a:rPr lang="ru-RU" dirty="0" smtClean="0"/>
              <a:t>с 2015 года 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2017 году закончили 11 класс </a:t>
            </a:r>
            <a:r>
              <a:rPr lang="ru-RU" b="1" dirty="0" smtClean="0"/>
              <a:t>14 </a:t>
            </a:r>
            <a:r>
              <a:rPr lang="ru-RU" dirty="0" smtClean="0"/>
              <a:t>выпускников. Из них выбрали: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профильную математику 	    – </a:t>
            </a:r>
            <a:r>
              <a:rPr lang="ru-RU" b="1" dirty="0" smtClean="0"/>
              <a:t>7 </a:t>
            </a:r>
            <a:r>
              <a:rPr lang="ru-RU" b="1" dirty="0" err="1" smtClean="0"/>
              <a:t>обуч</a:t>
            </a:r>
            <a:r>
              <a:rPr lang="ru-RU" dirty="0" smtClean="0"/>
              <a:t>.;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обществознание			    – </a:t>
            </a:r>
            <a:r>
              <a:rPr lang="ru-RU" b="1" dirty="0" smtClean="0"/>
              <a:t>11 </a:t>
            </a:r>
            <a:r>
              <a:rPr lang="ru-RU" b="1" dirty="0" err="1" smtClean="0"/>
              <a:t>обуч</a:t>
            </a:r>
            <a:r>
              <a:rPr lang="ru-RU" dirty="0" smtClean="0"/>
              <a:t>.;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 выбрали данные предметы – </a:t>
            </a:r>
            <a:r>
              <a:rPr lang="ru-RU" b="1" dirty="0" smtClean="0"/>
              <a:t>1 </a:t>
            </a:r>
            <a:r>
              <a:rPr lang="ru-RU" b="1" dirty="0" err="1" smtClean="0"/>
              <a:t>обуч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2849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Результаты ЕГЭ по математике </a:t>
            </a:r>
            <a:r>
              <a:rPr lang="ru-RU" b="1" dirty="0" smtClean="0"/>
              <a:t>(П)   в </a:t>
            </a:r>
            <a:r>
              <a:rPr lang="ru-RU" b="1" dirty="0"/>
              <a:t>динамике за 3 года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3231063"/>
              </p:ext>
            </p:extLst>
          </p:nvPr>
        </p:nvGraphicFramePr>
        <p:xfrm>
          <a:off x="0" y="1628800"/>
          <a:ext cx="9108504" cy="5010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114"/>
                <a:gridCol w="648072"/>
                <a:gridCol w="576064"/>
                <a:gridCol w="432048"/>
                <a:gridCol w="720080"/>
                <a:gridCol w="648072"/>
                <a:gridCol w="703244"/>
                <a:gridCol w="736916"/>
                <a:gridCol w="576064"/>
                <a:gridCol w="676885"/>
                <a:gridCol w="746309"/>
                <a:gridCol w="746309"/>
                <a:gridCol w="890327"/>
              </a:tblGrid>
              <a:tr h="212999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Пред-мет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участников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баллов по школе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баллов по району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баллов по РТ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03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2015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2016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2017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2015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2016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2017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2015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2016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2017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2015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2016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2017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</a:tr>
              <a:tr h="2129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Математика П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40.7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54.5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51.71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41,55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46.0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48.17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50,31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52.97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55.68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949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Результаты ЕГЭ по </a:t>
            </a:r>
            <a:r>
              <a:rPr lang="ru-RU" b="1" dirty="0" smtClean="0"/>
              <a:t>обществознанию в </a:t>
            </a:r>
            <a:r>
              <a:rPr lang="ru-RU" b="1" dirty="0"/>
              <a:t>динамике за 3 года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751733"/>
              </p:ext>
            </p:extLst>
          </p:nvPr>
        </p:nvGraphicFramePr>
        <p:xfrm>
          <a:off x="107502" y="1484785"/>
          <a:ext cx="8928997" cy="50405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0122"/>
                <a:gridCol w="432048"/>
                <a:gridCol w="432048"/>
                <a:gridCol w="504056"/>
                <a:gridCol w="648072"/>
                <a:gridCol w="720080"/>
                <a:gridCol w="720080"/>
                <a:gridCol w="792088"/>
                <a:gridCol w="720080"/>
                <a:gridCol w="576064"/>
                <a:gridCol w="792088"/>
                <a:gridCol w="720080"/>
                <a:gridCol w="792091"/>
              </a:tblGrid>
              <a:tr h="220219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Предмет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участников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баллов по школе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баллов по району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Кол-во баллов по РТ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6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2015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2016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2017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2015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2016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2017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2015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2016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2017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2015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2016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2017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</a:tr>
              <a:tr h="2202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Обществознание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19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53.4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60.17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55.09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52,01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55.0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57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55,89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57.27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60.73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883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360040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Трудоустройство выпускников 11 класса </a:t>
            </a:r>
            <a:endParaRPr lang="ru-RU" sz="1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1753605"/>
              </p:ext>
            </p:extLst>
          </p:nvPr>
        </p:nvGraphicFramePr>
        <p:xfrm>
          <a:off x="0" y="404664"/>
          <a:ext cx="9143999" cy="63689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5536"/>
                <a:gridCol w="1152128"/>
                <a:gridCol w="3083298"/>
                <a:gridCol w="1422106"/>
                <a:gridCol w="1547018"/>
                <a:gridCol w="1543913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ФИО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ВУЗ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ССУЗ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Факультет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Специальность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311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Егоров Д.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Каз.гос.аграрный</a:t>
                      </a:r>
                      <a:r>
                        <a:rPr lang="ru-RU" sz="1400" dirty="0" smtClean="0">
                          <a:effectLst/>
                        </a:rPr>
                        <a:t> университет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Экономический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Менеджмент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3074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Закирова Н.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КГАСУ, Институт </a:t>
                      </a:r>
                      <a:r>
                        <a:rPr lang="ru-RU" sz="1400" dirty="0">
                          <a:effectLst/>
                        </a:rPr>
                        <a:t>архитектуры и дизайна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Дизайн </a:t>
                      </a:r>
                      <a:r>
                        <a:rPr lang="ru-RU" sz="1400" dirty="0" smtClean="0">
                          <a:effectLst/>
                        </a:rPr>
                        <a:t>арх. </a:t>
                      </a:r>
                      <a:r>
                        <a:rPr lang="ru-RU" sz="1400" dirty="0">
                          <a:effectLst/>
                        </a:rPr>
                        <a:t>среды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Проект.интерьера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3824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Казанцева М.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Казанский </a:t>
                      </a:r>
                      <a:r>
                        <a:rPr lang="ru-RU" sz="1400" dirty="0" err="1" smtClean="0">
                          <a:effectLst/>
                        </a:rPr>
                        <a:t>гос.университет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культуры </a:t>
                      </a:r>
                      <a:r>
                        <a:rPr lang="ru-RU" sz="1400" dirty="0" smtClean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Туризм, </a:t>
                      </a:r>
                      <a:r>
                        <a:rPr lang="ru-RU" sz="1400" dirty="0" smtClean="0">
                          <a:effectLst/>
                        </a:rPr>
                        <a:t>реклама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Туризм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311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Казанцева Т.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Каз.гос.аграрный</a:t>
                      </a:r>
                      <a:r>
                        <a:rPr lang="ru-RU" sz="1400" dirty="0" smtClean="0">
                          <a:effectLst/>
                        </a:rPr>
                        <a:t> университет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Экономический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Бух.учет, анализ и аудит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383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Камаев И.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Казанский </a:t>
                      </a:r>
                      <a:r>
                        <a:rPr lang="ru-RU" sz="1400" dirty="0" err="1" smtClean="0">
                          <a:effectLst/>
                        </a:rPr>
                        <a:t>гос.университет</a:t>
                      </a:r>
                      <a:r>
                        <a:rPr lang="ru-RU" sz="1400" dirty="0" smtClean="0">
                          <a:effectLst/>
                        </a:rPr>
                        <a:t> культуры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Туризм, </a:t>
                      </a:r>
                      <a:r>
                        <a:rPr lang="ru-RU" sz="1400" dirty="0" smtClean="0">
                          <a:effectLst/>
                        </a:rPr>
                        <a:t>реклама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Туризм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4277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Каракова М.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КФУ, </a:t>
                      </a:r>
                      <a:r>
                        <a:rPr lang="ru-RU" sz="1400" dirty="0">
                          <a:effectLst/>
                        </a:rPr>
                        <a:t>Институт </a:t>
                      </a:r>
                      <a:r>
                        <a:rPr lang="ru-RU" sz="1400" dirty="0" err="1" smtClean="0">
                          <a:effectLst/>
                        </a:rPr>
                        <a:t>управл</a:t>
                      </a:r>
                      <a:r>
                        <a:rPr lang="ru-RU" sz="1400" dirty="0" smtClean="0">
                          <a:effectLst/>
                        </a:rPr>
                        <a:t>., </a:t>
                      </a:r>
                      <a:r>
                        <a:rPr lang="ru-RU" sz="1400" dirty="0">
                          <a:effectLst/>
                        </a:rPr>
                        <a:t>экономики и финансов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Туризм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Гостиничное дело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311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Каримова Д.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Каз.гос.аграрный</a:t>
                      </a:r>
                      <a:r>
                        <a:rPr lang="ru-RU" sz="1400" dirty="0" smtClean="0">
                          <a:effectLst/>
                        </a:rPr>
                        <a:t> университет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Экономический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Бух.учет, анализ и аудит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471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Куприянов Н.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КФУ, Институт </a:t>
                      </a:r>
                      <a:r>
                        <a:rPr lang="ru-RU" sz="1400" dirty="0">
                          <a:effectLst/>
                        </a:rPr>
                        <a:t>математики и механики </a:t>
                      </a:r>
                      <a:r>
                        <a:rPr lang="ru-RU" sz="1400" dirty="0" err="1">
                          <a:effectLst/>
                        </a:rPr>
                        <a:t>им.Н.И.Лобачевского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27149" marR="2714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Педагогическое образование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Математика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3824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Малышкина А.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Каз.медицинский</a:t>
                      </a:r>
                      <a:r>
                        <a:rPr lang="ru-RU" sz="1400" dirty="0" smtClean="0">
                          <a:effectLst/>
                        </a:rPr>
                        <a:t> колледж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Лечебное дело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212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Николаева А.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Университет управления "ТИСБИ"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Междунар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отнош</a:t>
                      </a:r>
                      <a:r>
                        <a:rPr lang="ru-RU" sz="1400" dirty="0" smtClean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Политология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311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Сарбаева Д.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«</a:t>
                      </a:r>
                      <a:r>
                        <a:rPr lang="ru-RU" sz="1400" dirty="0">
                          <a:effectLst/>
                        </a:rPr>
                        <a:t>Российский университет кооперации»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Экономика и таможенное дело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Таможенное дело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3824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Тарасова А.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Арский </a:t>
                      </a:r>
                      <a:r>
                        <a:rPr lang="ru-RU" sz="1400" dirty="0" err="1" smtClean="0">
                          <a:effectLst/>
                        </a:rPr>
                        <a:t>пед</a:t>
                      </a:r>
                      <a:r>
                        <a:rPr lang="ru-RU" sz="1400" dirty="0" smtClean="0">
                          <a:effectLst/>
                        </a:rPr>
                        <a:t>. колледж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Начальное образование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311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Тукаева В.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«</a:t>
                      </a:r>
                      <a:r>
                        <a:rPr lang="ru-RU" sz="1400" dirty="0">
                          <a:effectLst/>
                        </a:rPr>
                        <a:t>Российский университет кооперации»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Экономика и таможенное дело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Таможенное дело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  <a:tr h="5537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Чибинов Н.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КНИТУ (КХТИ)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Механический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Техн</a:t>
                      </a:r>
                      <a:r>
                        <a:rPr lang="ru-RU" sz="1400" dirty="0" smtClean="0">
                          <a:effectLst/>
                        </a:rPr>
                        <a:t>. </a:t>
                      </a:r>
                      <a:r>
                        <a:rPr lang="ru-RU" sz="1400" dirty="0">
                          <a:effectLst/>
                        </a:rPr>
                        <a:t>машины и оборудование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149" marR="2714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573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Мероприятия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832648"/>
          </a:xfrm>
        </p:spPr>
        <p:txBody>
          <a:bodyPr>
            <a:normAutofit fontScale="625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Собеседования с выпускниками 9-х классов и их родителями с целью определения профиля обучения.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err="1" smtClean="0"/>
              <a:t>Профориентационная</a:t>
            </a:r>
            <a:r>
              <a:rPr lang="ru-RU" dirty="0" smtClean="0"/>
              <a:t> работа </a:t>
            </a:r>
            <a:r>
              <a:rPr lang="ru-RU" dirty="0"/>
              <a:t>в </a:t>
            </a:r>
            <a:r>
              <a:rPr lang="ru-RU" dirty="0" smtClean="0"/>
              <a:t>школе (семинары, классные часы, встречи с представителями вузов, </a:t>
            </a:r>
            <a:r>
              <a:rPr lang="ru-RU" dirty="0" err="1" smtClean="0"/>
              <a:t>ссузов</a:t>
            </a:r>
            <a:r>
              <a:rPr lang="ru-RU" dirty="0"/>
              <a:t> </a:t>
            </a:r>
            <a:r>
              <a:rPr lang="ru-RU" dirty="0" smtClean="0"/>
              <a:t>и пр., индивидуальные беседы с обучающимися).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Анкетирование 11-классников по выявлению проблем в организации самостоятельной подготовки к сдаче экзаменов государственной итоговой аттестации.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Проведение индивидуальных </a:t>
            </a:r>
            <a:r>
              <a:rPr lang="ru-RU" dirty="0"/>
              <a:t>занятий для учащихся </a:t>
            </a:r>
            <a:r>
              <a:rPr lang="ru-RU" dirty="0" smtClean="0"/>
              <a:t>11 класса </a:t>
            </a:r>
            <a:r>
              <a:rPr lang="ru-RU" dirty="0"/>
              <a:t>по подготовке к </a:t>
            </a:r>
            <a:r>
              <a:rPr lang="ru-RU" dirty="0" smtClean="0"/>
              <a:t>ЕГЭ (по группам).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Организация </a:t>
            </a:r>
            <a:r>
              <a:rPr lang="ru-RU" dirty="0" err="1" smtClean="0"/>
              <a:t>внутришкольных</a:t>
            </a:r>
            <a:r>
              <a:rPr lang="ru-RU" dirty="0" smtClean="0"/>
              <a:t> тренировочных диагностических тестирований </a:t>
            </a:r>
            <a:r>
              <a:rPr lang="ru-RU" dirty="0"/>
              <a:t>в формате  </a:t>
            </a:r>
            <a:r>
              <a:rPr lang="ru-RU" dirty="0" smtClean="0"/>
              <a:t>ЕГЭ </a:t>
            </a:r>
            <a:r>
              <a:rPr lang="ru-RU" dirty="0"/>
              <a:t>по русскому языку и математике и по предметам по </a:t>
            </a:r>
            <a:r>
              <a:rPr lang="ru-RU" dirty="0" smtClean="0"/>
              <a:t>выбору с последующим анализом на заседаниях ШМО.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Работа профильного лагеря в каникулярное время.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Привлечение учителей-предметников, в </a:t>
            </a:r>
            <a:r>
              <a:rPr lang="ru-RU" dirty="0" err="1" smtClean="0"/>
              <a:t>т.ч</a:t>
            </a:r>
            <a:r>
              <a:rPr lang="ru-RU" dirty="0" smtClean="0"/>
              <a:t>. и из других школ (вузов), для проведения дополнительных занятий по подготовке к ЕГЭ.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Проведение элективных курсов с целью углубленного изучения профильных предметов, удовлетворения </a:t>
            </a:r>
            <a:r>
              <a:rPr lang="ru-RU" dirty="0"/>
              <a:t>познавательных интересов </a:t>
            </a:r>
            <a:r>
              <a:rPr lang="ru-RU" dirty="0" smtClean="0"/>
              <a:t>обучающихся.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Регулярное информирование </a:t>
            </a:r>
            <a:r>
              <a:rPr lang="ru-RU" dirty="0"/>
              <a:t>родителей об успеваемости </a:t>
            </a:r>
            <a:r>
              <a:rPr lang="ru-RU" dirty="0" smtClean="0"/>
              <a:t>учащихся 11 класса в рамках родительских собраний и индивидуальных встреч.</a:t>
            </a:r>
          </a:p>
          <a:p>
            <a:pPr marL="514350" indent="-514350" algn="just">
              <a:buFont typeface="+mj-lt"/>
              <a:buAutoNum type="arabicPeriod"/>
            </a:pPr>
            <a:endParaRPr lang="ru-RU" dirty="0" smtClean="0"/>
          </a:p>
          <a:p>
            <a:pPr marL="514350" indent="-514350" algn="just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386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Предварительные данные: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Выпуск – 2018  (11 </a:t>
            </a:r>
            <a:r>
              <a:rPr lang="ru-RU" b="1" dirty="0" err="1" smtClean="0"/>
              <a:t>обуч</a:t>
            </a:r>
            <a:r>
              <a:rPr lang="ru-RU" b="1" dirty="0" smtClean="0"/>
              <a:t>.):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Математика (</a:t>
            </a:r>
            <a:r>
              <a:rPr lang="ru-RU" dirty="0" err="1" smtClean="0"/>
              <a:t>пр</a:t>
            </a:r>
            <a:r>
              <a:rPr lang="ru-RU" dirty="0" smtClean="0"/>
              <a:t>)				- 6 </a:t>
            </a:r>
            <a:r>
              <a:rPr lang="ru-RU" dirty="0" err="1" smtClean="0"/>
              <a:t>обуч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Обществознание				- 4 </a:t>
            </a:r>
            <a:r>
              <a:rPr lang="ru-RU" dirty="0" err="1" smtClean="0"/>
              <a:t>обуч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 выбрали данные предметы 	– 2 </a:t>
            </a:r>
            <a:r>
              <a:rPr lang="ru-RU" dirty="0" err="1" smtClean="0"/>
              <a:t>обуч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Выпуск – 2019 (5 </a:t>
            </a:r>
            <a:r>
              <a:rPr lang="ru-RU" b="1" dirty="0" err="1" smtClean="0"/>
              <a:t>обуч</a:t>
            </a:r>
            <a:r>
              <a:rPr lang="ru-RU" b="1" dirty="0" smtClean="0"/>
              <a:t>.):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Математика (</a:t>
            </a:r>
            <a:r>
              <a:rPr lang="ru-RU" dirty="0" err="1" smtClean="0"/>
              <a:t>пр</a:t>
            </a:r>
            <a:r>
              <a:rPr lang="ru-RU" dirty="0" smtClean="0"/>
              <a:t>)				- 4 </a:t>
            </a:r>
            <a:r>
              <a:rPr lang="ru-RU" dirty="0" err="1" smtClean="0"/>
              <a:t>обуч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Обществознание				- 2 </a:t>
            </a:r>
            <a:r>
              <a:rPr lang="ru-RU" dirty="0" err="1" smtClean="0"/>
              <a:t>обуч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 выбрали данные предметы 	– 0 </a:t>
            </a:r>
            <a:r>
              <a:rPr lang="ru-RU" dirty="0" err="1" smtClean="0"/>
              <a:t>обуч</a:t>
            </a:r>
            <a:r>
              <a:rPr lang="ru-RU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86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Проблемы: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Поступление  в 10-11 классы слабо мотивированных обучающихся.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Неверный выбор профиля обучающимися 10-11 классов.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Смена предметов по выбору в течение учебного года.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Неопределенность в выборе учебного заведения для дальнейшего образования, будущей профессии.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40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570</Words>
  <Application>Microsoft Office PowerPoint</Application>
  <PresentationFormat>Экран (4:3)</PresentationFormat>
  <Paragraphs>193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Опыт работы МБОУ «Алексеевская СОШ №2» по подготовке к ЕГЭ (с учетом социально-экономического профиля)</vt:lpstr>
      <vt:lpstr>Выпуск 2016 года (профиль социально-гуманитарный)</vt:lpstr>
      <vt:lpstr>Профильное обучение на старшей ступени общего образования</vt:lpstr>
      <vt:lpstr>Результаты ЕГЭ по математике (П)   в динамике за 3 года</vt:lpstr>
      <vt:lpstr>Результаты ЕГЭ по обществознанию в динамике за 3 года </vt:lpstr>
      <vt:lpstr>Трудоустройство выпускников 11 класса </vt:lpstr>
      <vt:lpstr>Мероприятия</vt:lpstr>
      <vt:lpstr>Предварительные данные:</vt:lpstr>
      <vt:lpstr>Проблемы: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Опыт работы МБОУ «Алексеевская СОШ №2» по подготовке к ЕГЭ (с учетом социально-экономического профиля)</dc:title>
  <dc:creator>MinAdmin</dc:creator>
  <cp:lastModifiedBy>MinAdmin</cp:lastModifiedBy>
  <cp:revision>16</cp:revision>
  <dcterms:created xsi:type="dcterms:W3CDTF">2017-09-27T17:22:01Z</dcterms:created>
  <dcterms:modified xsi:type="dcterms:W3CDTF">2017-09-27T19:44:47Z</dcterms:modified>
</cp:coreProperties>
</file>